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5" r:id="rId3"/>
    <p:sldId id="314" r:id="rId4"/>
    <p:sldId id="326" r:id="rId5"/>
    <p:sldId id="327" r:id="rId6"/>
    <p:sldId id="319" r:id="rId7"/>
    <p:sldId id="321" r:id="rId8"/>
    <p:sldId id="325" r:id="rId9"/>
    <p:sldId id="322" r:id="rId10"/>
    <p:sldId id="328" r:id="rId11"/>
    <p:sldId id="257" r:id="rId12"/>
    <p:sldId id="258" r:id="rId13"/>
    <p:sldId id="259" r:id="rId14"/>
    <p:sldId id="275" r:id="rId15"/>
    <p:sldId id="260" r:id="rId16"/>
    <p:sldId id="261" r:id="rId17"/>
    <p:sldId id="306" r:id="rId18"/>
    <p:sldId id="263" r:id="rId19"/>
    <p:sldId id="264" r:id="rId20"/>
    <p:sldId id="310" r:id="rId21"/>
    <p:sldId id="265" r:id="rId22"/>
    <p:sldId id="266" r:id="rId23"/>
    <p:sldId id="267" r:id="rId24"/>
    <p:sldId id="276" r:id="rId25"/>
    <p:sldId id="277" r:id="rId26"/>
    <p:sldId id="268" r:id="rId27"/>
    <p:sldId id="308" r:id="rId28"/>
    <p:sldId id="278" r:id="rId29"/>
    <p:sldId id="311" r:id="rId30"/>
    <p:sldId id="269" r:id="rId31"/>
    <p:sldId id="270" r:id="rId32"/>
    <p:sldId id="274" r:id="rId33"/>
    <p:sldId id="271" r:id="rId34"/>
    <p:sldId id="280" r:id="rId35"/>
    <p:sldId id="281" r:id="rId36"/>
    <p:sldId id="312" r:id="rId37"/>
    <p:sldId id="272" r:id="rId38"/>
    <p:sldId id="273" r:id="rId39"/>
    <p:sldId id="313" r:id="rId40"/>
    <p:sldId id="279" r:id="rId41"/>
    <p:sldId id="31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0" d="100"/>
          <a:sy n="110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</a:t>
            </a:r>
            <a:r>
              <a:rPr lang="en-US" dirty="0" smtClean="0"/>
              <a:t>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Trainers, Site Coordinators, and 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Site Coordinators</a:t>
            </a:r>
          </a:p>
          <a:p>
            <a:pPr lvl="1"/>
            <a:r>
              <a:rPr lang="en-US" dirty="0" smtClean="0"/>
              <a:t>Maintain site calendar and services</a:t>
            </a:r>
          </a:p>
          <a:p>
            <a:pPr lvl="1"/>
            <a:r>
              <a:rPr lang="en-US" dirty="0" smtClean="0"/>
              <a:t>Set number of desired </a:t>
            </a:r>
            <a:r>
              <a:rPr lang="en-US" dirty="0" err="1" smtClean="0"/>
              <a:t>eFiler</a:t>
            </a:r>
            <a:r>
              <a:rPr lang="en-US" dirty="0" err="1" smtClean="0"/>
              <a:t>s</a:t>
            </a:r>
            <a:r>
              <a:rPr lang="en-US" dirty="0" smtClean="0"/>
              <a:t> for each date</a:t>
            </a:r>
          </a:p>
          <a:p>
            <a:pPr lvl="1"/>
            <a:r>
              <a:rPr lang="en-US" dirty="0" smtClean="0"/>
              <a:t>Approve </a:t>
            </a:r>
            <a:r>
              <a:rPr lang="en-US" dirty="0" err="1" smtClean="0"/>
              <a:t>eFiler</a:t>
            </a:r>
            <a:r>
              <a:rPr lang="en-US" dirty="0" smtClean="0"/>
              <a:t> hours</a:t>
            </a:r>
          </a:p>
          <a:p>
            <a:r>
              <a:rPr lang="en-US" dirty="0" smtClean="0"/>
              <a:t>Volunteers</a:t>
            </a:r>
          </a:p>
          <a:p>
            <a:pPr lvl="1"/>
            <a:r>
              <a:rPr lang="en-US" dirty="0" smtClean="0"/>
              <a:t>Signup to volunteer at a site on a date</a:t>
            </a:r>
          </a:p>
          <a:p>
            <a:pPr lvl="1"/>
            <a:r>
              <a:rPr lang="en-US" dirty="0" smtClean="0"/>
              <a:t>Get reminders via calendar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5960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volunteer registration</a:t>
            </a:r>
          </a:p>
          <a:p>
            <a:endParaRPr lang="en-US" dirty="0" smtClean="0"/>
          </a:p>
          <a:p>
            <a:r>
              <a:rPr lang="en-US" dirty="0" smtClean="0"/>
              <a:t>Once back office staff approves the user, they can login to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Coordinator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Site Coordinator is a primary or backup on more than one site, this screen is shown to determine which site they wish to manage.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411737" y="3969870"/>
            <a:ext cx="5739479" cy="2031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Get a view of volunteers at the site</a:t>
            </a:r>
          </a:p>
          <a:p>
            <a:endParaRPr lang="en-US" dirty="0"/>
          </a:p>
          <a:p>
            <a:r>
              <a:rPr lang="en-US" dirty="0" smtClean="0"/>
              <a:t>Green are past dates, boxed for when their hours need approval.</a:t>
            </a:r>
          </a:p>
          <a:p>
            <a:endParaRPr lang="en-US" dirty="0"/>
          </a:p>
          <a:p>
            <a:r>
              <a:rPr lang="en-US" dirty="0" smtClean="0"/>
              <a:t>Orange are </a:t>
            </a:r>
            <a:r>
              <a:rPr lang="en-US" dirty="0"/>
              <a:t>future dates, </a:t>
            </a:r>
            <a:r>
              <a:rPr lang="en-US" dirty="0" smtClean="0"/>
              <a:t>boxed </a:t>
            </a:r>
            <a:r>
              <a:rPr lang="en-US" dirty="0"/>
              <a:t>when the needed number of </a:t>
            </a:r>
            <a:r>
              <a:rPr lang="en-US" dirty="0" err="1"/>
              <a:t>eFilers</a:t>
            </a:r>
            <a:r>
              <a:rPr lang="en-US" dirty="0"/>
              <a:t> is less than the number signed up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Site Volunteers</a:t>
            </a:r>
          </a:p>
          <a:p>
            <a:endParaRPr lang="en-US" dirty="0"/>
          </a:p>
          <a:p>
            <a:r>
              <a:rPr lang="en-US" dirty="0" smtClean="0"/>
              <a:t>See the volunteers for the date</a:t>
            </a:r>
          </a:p>
          <a:p>
            <a:r>
              <a:rPr lang="en-US" dirty="0" smtClean="0"/>
              <a:t>See phone, cert level, and hours</a:t>
            </a:r>
          </a:p>
          <a:p>
            <a:endParaRPr lang="en-US" dirty="0"/>
          </a:p>
          <a:p>
            <a:r>
              <a:rPr lang="en-US" dirty="0" smtClean="0"/>
              <a:t>SC can then approve hours for today and past 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user is touched, the SC can adjust the hours (whether approved or not)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Improve </a:t>
            </a:r>
            <a:r>
              <a:rPr lang="en-US" b="1" dirty="0" smtClean="0"/>
              <a:t>client experience</a:t>
            </a:r>
            <a:endParaRPr lang="en-US" b="1" dirty="0" smtClean="0"/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 smtClean="0"/>
              <a:t>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  <a:endParaRPr lang="en-US" dirty="0" smtClean="0"/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dirty="0" smtClean="0"/>
              <a:t>Client: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etc.)</a:t>
            </a:r>
          </a:p>
          <a:p>
            <a:pPr lvl="1"/>
            <a:r>
              <a:rPr lang="en-US" dirty="0" smtClean="0"/>
              <a:t>Focus </a:t>
            </a:r>
            <a:r>
              <a:rPr lang="en-US" dirty="0" smtClean="0"/>
              <a:t>volunteers on sites </a:t>
            </a:r>
            <a:r>
              <a:rPr lang="en-US" dirty="0" smtClean="0"/>
              <a:t>that need and can use help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Site Coordinators </a:t>
            </a:r>
            <a:r>
              <a:rPr lang="en-US" dirty="0" smtClean="0"/>
              <a:t>are key: they must maintain the </a:t>
            </a:r>
            <a:r>
              <a:rPr lang="en-US" dirty="0" smtClean="0"/>
              <a:t>site calendar and </a:t>
            </a:r>
            <a:r>
              <a:rPr lang="en-US" dirty="0" err="1" smtClean="0"/>
              <a:t>eFiler</a:t>
            </a:r>
            <a:r>
              <a:rPr lang="en-US" dirty="0" smtClean="0"/>
              <a:t> requirements for </a:t>
            </a:r>
            <a:r>
              <a:rPr lang="en-US" dirty="0" smtClean="0"/>
              <a:t>their site </a:t>
            </a:r>
            <a:r>
              <a:rPr lang="en-US" dirty="0" smtClean="0"/>
              <a:t>to </a:t>
            </a:r>
            <a:r>
              <a:rPr lang="en-US" dirty="0" smtClean="0"/>
              <a:t>guide </a:t>
            </a:r>
            <a:r>
              <a:rPr lang="en-US" dirty="0" smtClean="0"/>
              <a:t>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4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</a:t>
            </a:r>
          </a:p>
          <a:p>
            <a:endParaRPr lang="en-US" dirty="0"/>
          </a:p>
          <a:p>
            <a:r>
              <a:rPr lang="en-US" dirty="0" smtClean="0"/>
              <a:t>Touching on top row manages the defaults schedule for each day of the week</a:t>
            </a:r>
          </a:p>
          <a:p>
            <a:endParaRPr lang="en-US" dirty="0"/>
          </a:p>
          <a:p>
            <a:r>
              <a:rPr lang="en-US" dirty="0" smtClean="0"/>
              <a:t>Touching a day of week allows edit/change/remove a calendar exception</a:t>
            </a:r>
          </a:p>
          <a:p>
            <a:endParaRPr lang="en-US" dirty="0"/>
          </a:p>
          <a:p>
            <a:r>
              <a:rPr lang="en-US" dirty="0" smtClean="0"/>
              <a:t>The open/close for a Site is determined by starting with the defaults, then looking for an exception; if exception found, use the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15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 defaults for each day of the week, Friday as shown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Screen to edit/remove an exception for a given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22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list of signups for the volunteer, for today and moving forward.</a:t>
            </a:r>
          </a:p>
          <a:p>
            <a:endParaRPr lang="en-US" dirty="0"/>
          </a:p>
          <a:p>
            <a:r>
              <a:rPr lang="en-US" dirty="0" smtClean="0"/>
              <a:t>Historical signups are not visible to the volunteer (only the site coordinator)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volunteer can look a their signup, get directions to the site and adjust the hours work.</a:t>
            </a:r>
          </a:p>
          <a:p>
            <a:endParaRPr lang="en-US" dirty="0"/>
          </a:p>
          <a:p>
            <a:r>
              <a:rPr lang="en-US" dirty="0" smtClean="0"/>
              <a:t>Hours work can be adjusted by the volunteer until approved by the SC.</a:t>
            </a:r>
          </a:p>
          <a:p>
            <a:endParaRPr lang="en-US" dirty="0"/>
          </a:p>
          <a:p>
            <a:r>
              <a:rPr lang="en-US" dirty="0" smtClean="0"/>
              <a:t>The table at the bottom shows other volunteers at the same site on that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2" idx="3"/>
            <a:endCxn id="22" idx="1"/>
          </p:cNvCxnSpPr>
          <p:nvPr/>
        </p:nvCxnSpPr>
        <p:spPr>
          <a:xfrm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create a new signup, a volunteer first picks a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4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then shows sites open on that date that need 1 or more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user happens to be already signed up on that date, that site signup is show.</a:t>
            </a:r>
          </a:p>
          <a:p>
            <a:endParaRPr lang="en-US" dirty="0"/>
          </a:p>
          <a:p>
            <a:r>
              <a:rPr lang="en-US" dirty="0" smtClean="0"/>
              <a:t>Mobile team members will be signed up on multiple sites per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map of sites needing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Black is a closed site</a:t>
            </a:r>
          </a:p>
          <a:p>
            <a:endParaRPr lang="en-US" dirty="0"/>
          </a:p>
          <a:p>
            <a:r>
              <a:rPr lang="en-US" dirty="0" smtClean="0"/>
              <a:t>Green is a site that has all seats filled</a:t>
            </a:r>
          </a:p>
          <a:p>
            <a:endParaRPr lang="en-US" dirty="0"/>
          </a:p>
          <a:p>
            <a:r>
              <a:rPr lang="en-US" dirty="0" smtClean="0"/>
              <a:t>Red is a site that needs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4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volunteer chooses a site, then they get a chance to sign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7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given an option to add to their default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2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the ability to modify the calendar event before it is saved in their calendar.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7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Volunteers can make suggestions.</a:t>
            </a:r>
          </a:p>
          <a:p>
            <a:endParaRPr lang="en-US" dirty="0"/>
          </a:p>
          <a:p>
            <a:r>
              <a:rPr lang="en-US" dirty="0" smtClean="0"/>
              <a:t>Here is a list of suggestions from this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Touching a suggestion allows the user (that submitted the suggestion) to view</a:t>
            </a:r>
          </a:p>
          <a:p>
            <a:endParaRPr lang="en-US" dirty="0"/>
          </a:p>
          <a:p>
            <a:r>
              <a:rPr lang="en-US" dirty="0" smtClean="0"/>
              <a:t>The user can make changes until the suggestion is read by the committee; after that, the user can only view the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49807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Info on VITA</a:t>
            </a:r>
          </a:p>
          <a:p>
            <a:r>
              <a:rPr lang="en-US" dirty="0" smtClean="0"/>
              <a:t>List of VITA sites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r>
              <a:rPr lang="en-US" sz="2400" u="sng" dirty="0" smtClean="0"/>
              <a:t>/en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volunteer can edit their name, phone, and certification but not their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office staff can send notifications to volunteers and/or site coordinators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7-11-03 at 11.23.4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1" y="1500909"/>
            <a:ext cx="1567922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17-11-03 at 11.24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95" y="1500909"/>
            <a:ext cx="1497991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7-11-03 at 11.25.1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68" y="1500909"/>
            <a:ext cx="1564126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7-11-03 at 11.25.5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76" y="1500909"/>
            <a:ext cx="1533927" cy="3007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1177" y="518389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dirty="0" err="1" smtClean="0"/>
              <a:t>vitasa.org</a:t>
            </a:r>
            <a:r>
              <a:rPr lang="en-US" sz="2400" dirty="0" smtClean="0"/>
              <a:t>/en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71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72" y="1512452"/>
            <a:ext cx="1148922" cy="2043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5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702" y="1662545"/>
            <a:ext cx="1155409" cy="20550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526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14" y="1512455"/>
            <a:ext cx="1148920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09" y="1512455"/>
            <a:ext cx="1148919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526" y="4225629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0991" y="4421899"/>
            <a:ext cx="1148918" cy="2043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8214" y="4225628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723718" y="3590635"/>
            <a:ext cx="1044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Select Site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60466" y="3555999"/>
            <a:ext cx="125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Manage Site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437680" y="3717634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Volunteers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0574" y="6296165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Calendar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50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1" y="1674090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74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58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89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253" y="1512453"/>
            <a:ext cx="1148920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05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399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0957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3219035" y="353296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71084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94247" y="3686842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78329" y="3625133"/>
            <a:ext cx="149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View/Confirm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74229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Everyone must register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98090" y="1600200"/>
            <a:ext cx="5488709" cy="4525963"/>
          </a:xfrm>
        </p:spPr>
        <p:txBody>
          <a:bodyPr/>
          <a:lstStyle/>
          <a:p>
            <a:r>
              <a:rPr lang="en-US" dirty="0" smtClean="0"/>
              <a:t>Back office staff must review and approve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993"/>
            <a:ext cx="2632364" cy="4682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9781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456" y="211437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46813" y="317302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49948" y="1186805"/>
            <a:ext cx="318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Volunteer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001" y="4876585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9948" y="1648470"/>
            <a:ext cx="314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iPhone and Android phones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456" y="367532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</a:t>
            </a:r>
            <a:r>
              <a:rPr lang="en-US" sz="3200" dirty="0" smtClean="0"/>
              <a:t>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9603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848</Words>
  <Application>Microsoft Macintosh PowerPoint</Application>
  <PresentationFormat>On-screen Show (4:3)</PresentationFormat>
  <Paragraphs>132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VITA App  </vt:lpstr>
      <vt:lpstr>Why an App?</vt:lpstr>
      <vt:lpstr>VITA App and Website</vt:lpstr>
      <vt:lpstr>vitasa.org - Clients</vt:lpstr>
      <vt:lpstr>vitasa.org - Clients</vt:lpstr>
      <vt:lpstr>VITA App – Site Coordinators</vt:lpstr>
      <vt:lpstr>VITA App – Volunteers</vt:lpstr>
      <vt:lpstr>Everyone must register</vt:lpstr>
      <vt:lpstr>VITA SA App</vt:lpstr>
      <vt:lpstr>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shown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49</cp:revision>
  <dcterms:created xsi:type="dcterms:W3CDTF">2017-09-15T13:12:41Z</dcterms:created>
  <dcterms:modified xsi:type="dcterms:W3CDTF">2017-11-03T17:15:58Z</dcterms:modified>
</cp:coreProperties>
</file>